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51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24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19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00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49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23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23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29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51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75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51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20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85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7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886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8E4C7E-3BAF-4F3B-88F6-A525B085D8F4}" type="datetimeFigureOut">
              <a:rPr lang="ko-KR" altLang="en-US" smtClean="0"/>
              <a:t>2023-04-13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38F8-F7FF-4F7E-8B59-26AA7B096E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4008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7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ein96@retailtech.co.k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5CF321-5B66-2AB0-0959-6E1B4B3E1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21" y="1138519"/>
            <a:ext cx="7667958" cy="1819029"/>
          </a:xfrm>
        </p:spPr>
        <p:txBody>
          <a:bodyPr/>
          <a:lstStyle/>
          <a:p>
            <a:r>
              <a:rPr lang="ko-KR" altLang="en-US" sz="5700" dirty="0" err="1">
                <a:latin typeface="+mj-ea"/>
              </a:rPr>
              <a:t>갤러리안단테</a:t>
            </a:r>
            <a:br>
              <a:rPr lang="en-US" altLang="ko-KR" sz="5700" dirty="0">
                <a:latin typeface="+mj-ea"/>
              </a:rPr>
            </a:br>
            <a:r>
              <a:rPr lang="ko-KR" altLang="en-US" sz="5700" dirty="0">
                <a:latin typeface="+mj-ea"/>
              </a:rPr>
              <a:t>관리자페이지 가이드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D0C127B-A251-47CC-32A0-15376F92B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986" y="3299824"/>
            <a:ext cx="2247227" cy="861420"/>
          </a:xfrm>
        </p:spPr>
        <p:txBody>
          <a:bodyPr>
            <a:noAutofit/>
          </a:bodyPr>
          <a:lstStyle/>
          <a:p>
            <a:r>
              <a:rPr lang="en-US" altLang="ko-KR" sz="46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ko-KR" altLang="en-US" sz="4600" dirty="0" err="1">
                <a:solidFill>
                  <a:schemeClr val="tx1"/>
                </a:solidFill>
                <a:latin typeface="+mn-ea"/>
                <a:ea typeface="+mn-ea"/>
              </a:rPr>
              <a:t>작가용</a:t>
            </a:r>
            <a:r>
              <a:rPr lang="en-US" altLang="ko-KR" sz="46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ko-KR" altLang="en-US" sz="46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9FAE9A9A-AEE0-6243-C744-4F77CE01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78" y="6070896"/>
            <a:ext cx="1999129" cy="6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EB11F6-19DC-01C9-E2CF-50BF7961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93" y="565018"/>
            <a:ext cx="7055380" cy="414849"/>
          </a:xfrm>
        </p:spPr>
        <p:txBody>
          <a:bodyPr/>
          <a:lstStyle/>
          <a:p>
            <a:r>
              <a:rPr lang="ko-KR" altLang="en-US" sz="2200" dirty="0">
                <a:latin typeface="+mn-ea"/>
                <a:ea typeface="+mn-ea"/>
              </a:rPr>
              <a:t>접속주소</a:t>
            </a:r>
            <a:r>
              <a:rPr lang="en-US" altLang="ko-KR" sz="2200" dirty="0">
                <a:latin typeface="+mn-ea"/>
                <a:ea typeface="+mn-ea"/>
              </a:rPr>
              <a:t>: http://www.galleryandante.co.kr/admin</a:t>
            </a:r>
            <a:endParaRPr lang="ko-KR" altLang="en-US" sz="2200" dirty="0">
              <a:latin typeface="+mn-ea"/>
              <a:ea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662BBF6-7961-EF06-DD2D-38D96C98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9" y="1302912"/>
            <a:ext cx="4981014" cy="3248201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4B417A1F-6E6C-3A89-E1AC-6E80BF16178E}"/>
              </a:ext>
            </a:extLst>
          </p:cNvPr>
          <p:cNvSpPr txBox="1">
            <a:spLocks/>
          </p:cNvSpPr>
          <p:nvPr/>
        </p:nvSpPr>
        <p:spPr>
          <a:xfrm>
            <a:off x="442631" y="4775547"/>
            <a:ext cx="8073839" cy="12577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아직 계정 생성 전일 경우 회원가입을 먼저 진행합니다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메일로 임시 비밀번호를 전달 받은 경우는 마스터 관리자가 계정 생성을 진행한 경우이기 때문에 비밀번호가 발송된 이메일 주소와 임시 비밀번호를 입력하고 로그인합니다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sz="1200" dirty="0">
                <a:solidFill>
                  <a:srgbClr val="FFFF00"/>
                </a:solidFill>
                <a:latin typeface="+mn-ea"/>
                <a:ea typeface="+mn-ea"/>
              </a:rPr>
              <a:t>사전 등록된 작가분들 중 이메일 정보가 없으신 분들은 임의 메일로 </a:t>
            </a:r>
            <a:r>
              <a:rPr lang="ko-KR" altLang="en-US" sz="1200" dirty="0" err="1">
                <a:solidFill>
                  <a:srgbClr val="FFFF00"/>
                </a:solidFill>
                <a:latin typeface="+mn-ea"/>
                <a:ea typeface="+mn-ea"/>
              </a:rPr>
              <a:t>등록되어있기</a:t>
            </a:r>
            <a:r>
              <a:rPr lang="ko-KR" altLang="en-US" sz="1200" dirty="0">
                <a:solidFill>
                  <a:srgbClr val="FFFF00"/>
                </a:solidFill>
                <a:latin typeface="+mn-ea"/>
                <a:ea typeface="+mn-ea"/>
              </a:rPr>
              <a:t> 때문에 다른 메일주소로</a:t>
            </a:r>
            <a:endParaRPr lang="en-US" altLang="ko-KR" sz="1200" dirty="0">
              <a:solidFill>
                <a:srgbClr val="FFFF00"/>
              </a:solidFill>
              <a:latin typeface="+mn-ea"/>
              <a:ea typeface="+mn-ea"/>
            </a:endParaRPr>
          </a:p>
          <a:p>
            <a:r>
              <a:rPr lang="en-US" altLang="ko-KR" sz="1200" dirty="0">
                <a:solidFill>
                  <a:srgbClr val="FFFF00"/>
                </a:solidFill>
                <a:latin typeface="+mn-ea"/>
                <a:ea typeface="+mn-ea"/>
              </a:rPr>
              <a:t>     </a:t>
            </a:r>
            <a:r>
              <a:rPr lang="ko-KR" altLang="en-US" sz="1200" dirty="0">
                <a:solidFill>
                  <a:srgbClr val="FFFF00"/>
                </a:solidFill>
                <a:latin typeface="+mn-ea"/>
                <a:ea typeface="+mn-ea"/>
              </a:rPr>
              <a:t> 변경 원하시는 분들은 </a:t>
            </a:r>
            <a:r>
              <a:rPr lang="en-US" altLang="ko-KR" sz="1200" dirty="0">
                <a:solidFill>
                  <a:srgbClr val="FFFF00"/>
                </a:solidFill>
                <a:latin typeface="+mn-ea"/>
                <a:ea typeface="+mn-ea"/>
                <a:hlinkClick r:id="rId3"/>
              </a:rPr>
              <a:t>jaein96@retailtech.co.kr</a:t>
            </a:r>
            <a:r>
              <a:rPr lang="ko-KR" altLang="en-US" sz="1200" dirty="0">
                <a:solidFill>
                  <a:srgbClr val="FFFF00"/>
                </a:solidFill>
                <a:latin typeface="+mn-ea"/>
                <a:ea typeface="+mn-ea"/>
              </a:rPr>
              <a:t>로 따로 메일 부탁드립니다</a:t>
            </a:r>
            <a:r>
              <a:rPr lang="en-US" altLang="ko-KR" sz="1200" dirty="0">
                <a:solidFill>
                  <a:srgbClr val="FFFF00"/>
                </a:solidFill>
                <a:latin typeface="+mn-ea"/>
                <a:ea typeface="+mn-ea"/>
              </a:rPr>
              <a:t>.</a:t>
            </a:r>
            <a:endParaRPr lang="ko-KR" altLang="en-US" sz="1200" dirty="0">
              <a:solidFill>
                <a:srgbClr val="FFFF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45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3CAFEC3-3756-7B69-8E62-0D5AEDCA2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643002"/>
            <a:ext cx="7084056" cy="4386197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F331DC25-BCC1-539B-6B52-9C62E631C84B}"/>
              </a:ext>
            </a:extLst>
          </p:cNvPr>
          <p:cNvSpPr txBox="1">
            <a:spLocks/>
          </p:cNvSpPr>
          <p:nvPr/>
        </p:nvSpPr>
        <p:spPr>
          <a:xfrm>
            <a:off x="251011" y="5143101"/>
            <a:ext cx="8489577" cy="12577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계정 생성 후 처음 로그인 하는 경우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  <a:r>
              <a:rPr lang="ko-KR" altLang="en-US" sz="2000" dirty="0">
                <a:latin typeface="+mn-ea"/>
                <a:ea typeface="+mn-ea"/>
              </a:rPr>
              <a:t> 위와 같은 작가페이지 화면에서 게시물을 클릭해 작가 본인의 정보를 먼저 등록합니다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이미 등록되어 있는 작가의 경우 필요시 여기서 수정 작업을 진행할 수 있습니다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55954C4-3F1C-5E82-898A-09BA3A04435B}"/>
              </a:ext>
            </a:extLst>
          </p:cNvPr>
          <p:cNvSpPr/>
          <p:nvPr/>
        </p:nvSpPr>
        <p:spPr>
          <a:xfrm>
            <a:off x="358588" y="1757082"/>
            <a:ext cx="1290918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80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0991C43-382A-9A40-FAA7-23DEC0299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0" y="0"/>
            <a:ext cx="6804837" cy="685800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DED8CD26-BC26-8FB5-1843-7BAA35CA220F}"/>
              </a:ext>
            </a:extLst>
          </p:cNvPr>
          <p:cNvSpPr txBox="1">
            <a:spLocks/>
          </p:cNvSpPr>
          <p:nvPr/>
        </p:nvSpPr>
        <p:spPr>
          <a:xfrm>
            <a:off x="2639794" y="1512396"/>
            <a:ext cx="5455336" cy="12577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750" dirty="0">
                <a:solidFill>
                  <a:srgbClr val="FF0000"/>
                </a:solidFill>
                <a:latin typeface="+mn-ea"/>
                <a:ea typeface="+mn-ea"/>
              </a:rPr>
              <a:t>작가 페이지에서 필수 항목들을 입력 후</a:t>
            </a:r>
            <a:endParaRPr lang="en-US" altLang="ko-KR" sz="1750" dirty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ko-KR" altLang="en-US" sz="1750" dirty="0">
                <a:solidFill>
                  <a:srgbClr val="FF0000"/>
                </a:solidFill>
                <a:latin typeface="+mn-ea"/>
                <a:ea typeface="+mn-ea"/>
              </a:rPr>
              <a:t>작가노트 및 기타 이력사항들을 입력합니다</a:t>
            </a:r>
            <a:r>
              <a:rPr lang="en-US" altLang="ko-KR" sz="1750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  <a:p>
            <a:r>
              <a:rPr lang="en-US" altLang="ko-KR" sz="175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1750" dirty="0">
                <a:solidFill>
                  <a:srgbClr val="FF0000"/>
                </a:solidFill>
                <a:latin typeface="+mn-ea"/>
                <a:ea typeface="+mn-ea"/>
              </a:rPr>
              <a:t>없는 항목들은 내용을 </a:t>
            </a:r>
            <a:r>
              <a:rPr lang="ko-KR" altLang="en-US" sz="1750" dirty="0" err="1">
                <a:solidFill>
                  <a:srgbClr val="FF0000"/>
                </a:solidFill>
                <a:latin typeface="+mn-ea"/>
                <a:ea typeface="+mn-ea"/>
              </a:rPr>
              <a:t>비워둬도</a:t>
            </a:r>
            <a:r>
              <a:rPr lang="ko-KR" altLang="en-US" sz="1750" dirty="0">
                <a:solidFill>
                  <a:srgbClr val="FF0000"/>
                </a:solidFill>
                <a:latin typeface="+mn-ea"/>
                <a:ea typeface="+mn-ea"/>
              </a:rPr>
              <a:t> 무관합니다</a:t>
            </a:r>
            <a:r>
              <a:rPr lang="en-US" altLang="ko-KR" sz="1750" dirty="0">
                <a:solidFill>
                  <a:srgbClr val="FF0000"/>
                </a:solidFill>
                <a:latin typeface="+mn-ea"/>
                <a:ea typeface="+mn-ea"/>
              </a:rPr>
              <a:t>.)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AA02C4F-BF57-FF7F-74C6-DFBC6C1A9A76}"/>
              </a:ext>
            </a:extLst>
          </p:cNvPr>
          <p:cNvSpPr/>
          <p:nvPr/>
        </p:nvSpPr>
        <p:spPr>
          <a:xfrm>
            <a:off x="559981" y="690281"/>
            <a:ext cx="865408" cy="197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817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1AF4D83-D87F-8E34-3D9A-3A44D14BC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1490243"/>
            <a:ext cx="9144000" cy="4576763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02381E35-3AD6-6C86-431A-31587A596FD4}"/>
              </a:ext>
            </a:extLst>
          </p:cNvPr>
          <p:cNvSpPr txBox="1">
            <a:spLocks/>
          </p:cNvSpPr>
          <p:nvPr/>
        </p:nvSpPr>
        <p:spPr>
          <a:xfrm>
            <a:off x="116539" y="575842"/>
            <a:ext cx="8489577" cy="7108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Tx/>
              <a:buChar char="-"/>
            </a:pPr>
            <a:r>
              <a:rPr lang="ko-KR" altLang="en-US" sz="2000" dirty="0">
                <a:latin typeface="+mn-ea"/>
                <a:ea typeface="+mn-ea"/>
              </a:rPr>
              <a:t>작가정보 등록이 완료되면 작품 메뉴로 들어가 오른쪽 하단의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en-US" altLang="ko-KR" sz="2000" dirty="0">
                <a:latin typeface="+mn-ea"/>
                <a:ea typeface="+mn-ea"/>
              </a:rPr>
              <a:t>    </a:t>
            </a:r>
            <a:r>
              <a:rPr lang="ko-KR" altLang="en-US" sz="2000" u="sng" dirty="0">
                <a:latin typeface="+mn-ea"/>
                <a:ea typeface="+mn-ea"/>
              </a:rPr>
              <a:t>새로 작성하기 버튼</a:t>
            </a:r>
            <a:r>
              <a:rPr lang="ko-KR" altLang="en-US" sz="2000" dirty="0">
                <a:latin typeface="+mn-ea"/>
                <a:ea typeface="+mn-ea"/>
              </a:rPr>
              <a:t>을 클릭해 작품 등록을 진행합니다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2E110-03E7-1105-965A-757AAD8D7A42}"/>
              </a:ext>
            </a:extLst>
          </p:cNvPr>
          <p:cNvSpPr/>
          <p:nvPr/>
        </p:nvSpPr>
        <p:spPr>
          <a:xfrm>
            <a:off x="8005482" y="5782236"/>
            <a:ext cx="672353" cy="284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42A5DCD-C2ED-E245-473A-010DE05581CB}"/>
              </a:ext>
            </a:extLst>
          </p:cNvPr>
          <p:cNvSpPr/>
          <p:nvPr/>
        </p:nvSpPr>
        <p:spPr>
          <a:xfrm>
            <a:off x="8965" y="2698377"/>
            <a:ext cx="1183341" cy="233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47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D2F3DAE3-89FE-92E9-2039-5D4BDCF00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5" y="179292"/>
            <a:ext cx="7422553" cy="5593976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32ED82EF-DDA5-59DF-38C9-E58F367AE976}"/>
              </a:ext>
            </a:extLst>
          </p:cNvPr>
          <p:cNvSpPr txBox="1">
            <a:spLocks/>
          </p:cNvSpPr>
          <p:nvPr/>
        </p:nvSpPr>
        <p:spPr>
          <a:xfrm>
            <a:off x="102783" y="5842347"/>
            <a:ext cx="8413688" cy="666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작품등록 페이지에서 작품의 필수 항목들을 입력 후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기타 정보들을 입력합니다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입력이 완료되면 저장 버튼을 눌러 작품 등록을 완료합니다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68F908C-6517-E927-A95B-C04D4437868D}"/>
              </a:ext>
            </a:extLst>
          </p:cNvPr>
          <p:cNvSpPr txBox="1">
            <a:spLocks/>
          </p:cNvSpPr>
          <p:nvPr/>
        </p:nvSpPr>
        <p:spPr>
          <a:xfrm>
            <a:off x="2563075" y="2774298"/>
            <a:ext cx="5168464" cy="10367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영상 파일의 경우 유튜브에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ea typeface="+mn-ea"/>
              </a:rPr>
              <a:t>업로드된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 경우만 등록 가능합니다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  <a:p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하단 양식의 유튜브 링크를 입력해주세요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</a:p>
          <a:p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밑줄 친부분만 고유주소로 변경하여 </a:t>
            </a:r>
            <a:r>
              <a:rPr lang="ko-KR" altLang="en-US" sz="1200" b="1" dirty="0" err="1">
                <a:solidFill>
                  <a:srgbClr val="FF0000"/>
                </a:solidFill>
                <a:latin typeface="+mn-ea"/>
                <a:ea typeface="+mn-ea"/>
              </a:rPr>
              <a:t>넣어주시면</a:t>
            </a:r>
            <a:r>
              <a:rPr lang="ko-KR" altLang="en-US" sz="1200" b="1" dirty="0">
                <a:solidFill>
                  <a:srgbClr val="FF0000"/>
                </a:solidFill>
                <a:latin typeface="+mn-ea"/>
                <a:ea typeface="+mn-ea"/>
              </a:rPr>
              <a:t> 됩니다</a:t>
            </a:r>
            <a:r>
              <a:rPr lang="en-US" altLang="ko-KR" sz="1200" b="1" dirty="0">
                <a:solidFill>
                  <a:srgbClr val="FF0000"/>
                </a:solidFill>
                <a:latin typeface="+mn-ea"/>
                <a:ea typeface="+mn-ea"/>
              </a:rPr>
              <a:t>.)</a:t>
            </a:r>
          </a:p>
          <a:p>
            <a:r>
              <a:rPr lang="en-US" altLang="ko-KR" sz="1300" dirty="0">
                <a:solidFill>
                  <a:srgbClr val="002060"/>
                </a:solidFill>
                <a:latin typeface="+mn-ea"/>
                <a:ea typeface="+mn-ea"/>
              </a:rPr>
              <a:t>https://www.youtube.com/embed/watch?v=</a:t>
            </a:r>
            <a:r>
              <a:rPr lang="en-US" altLang="ko-KR" sz="1300" b="1" u="sng" dirty="0">
                <a:solidFill>
                  <a:srgbClr val="002060"/>
                </a:solidFill>
                <a:latin typeface="+mn-ea"/>
                <a:ea typeface="+mn-ea"/>
              </a:rPr>
              <a:t>ZWGLPi71POk</a:t>
            </a:r>
            <a:r>
              <a:rPr lang="en-US" altLang="ko-KR" sz="1300" dirty="0">
                <a:solidFill>
                  <a:srgbClr val="002060"/>
                </a:solidFill>
                <a:latin typeface="+mn-ea"/>
                <a:ea typeface="+mn-ea"/>
              </a:rPr>
              <a:t>?loop=1&amp;amp;playlist=</a:t>
            </a:r>
            <a:r>
              <a:rPr lang="en-US" altLang="ko-KR" sz="1300" b="1" u="sng" dirty="0">
                <a:solidFill>
                  <a:srgbClr val="002060"/>
                </a:solidFill>
                <a:latin typeface="+mn-ea"/>
                <a:ea typeface="+mn-ea"/>
              </a:rPr>
              <a:t>ZWGLPi71POk</a:t>
            </a:r>
            <a:r>
              <a:rPr lang="en-US" altLang="ko-KR" sz="1300" dirty="0">
                <a:solidFill>
                  <a:srgbClr val="002060"/>
                </a:solidFill>
                <a:latin typeface="+mn-ea"/>
                <a:ea typeface="+mn-ea"/>
              </a:rPr>
              <a:t>;autoplay=1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A5E1A82-C362-B37A-1E50-64D99490BB60}"/>
              </a:ext>
            </a:extLst>
          </p:cNvPr>
          <p:cNvGrpSpPr/>
          <p:nvPr/>
        </p:nvGrpSpPr>
        <p:grpSpPr>
          <a:xfrm>
            <a:off x="2675971" y="3927946"/>
            <a:ext cx="3523115" cy="833718"/>
            <a:chOff x="2675971" y="3963802"/>
            <a:chExt cx="3523115" cy="833718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D3241B55-F61A-9981-4A66-EDB0B50C45DF}"/>
                </a:ext>
              </a:extLst>
            </p:cNvPr>
            <p:cNvGrpSpPr/>
            <p:nvPr/>
          </p:nvGrpSpPr>
          <p:grpSpPr>
            <a:xfrm>
              <a:off x="2675971" y="3963802"/>
              <a:ext cx="3523115" cy="833718"/>
              <a:chOff x="2671497" y="3669298"/>
              <a:chExt cx="3801005" cy="857370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71E00726-ADC3-1CBE-09BE-D1EC0697A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1497" y="3669298"/>
                <a:ext cx="3801005" cy="85737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2067DDEB-D9B4-9D46-0722-5F7B60154311}"/>
                  </a:ext>
                </a:extLst>
              </p:cNvPr>
              <p:cNvSpPr/>
              <p:nvPr/>
            </p:nvSpPr>
            <p:spPr>
              <a:xfrm>
                <a:off x="5307106" y="3962400"/>
                <a:ext cx="842682" cy="4571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제목 1">
              <a:extLst>
                <a:ext uri="{FF2B5EF4-FFF2-40B4-BE49-F238E27FC236}">
                  <a16:creationId xmlns:a16="http://schemas.microsoft.com/office/drawing/2014/main" id="{B5BDF361-525B-0957-CAFF-33FE4AE3B738}"/>
                </a:ext>
              </a:extLst>
            </p:cNvPr>
            <p:cNvSpPr txBox="1">
              <a:spLocks/>
            </p:cNvSpPr>
            <p:nvPr/>
          </p:nvSpPr>
          <p:spPr>
            <a:xfrm>
              <a:off x="5083190" y="4347396"/>
              <a:ext cx="852478" cy="24574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7" rtl="0" eaLnBrk="1" latinLnBrk="1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ko-KR" altLang="en-US" sz="1300" b="1" dirty="0">
                  <a:solidFill>
                    <a:srgbClr val="FF0000"/>
                  </a:solidFill>
                  <a:latin typeface="+mn-ea"/>
                  <a:ea typeface="+mn-ea"/>
                </a:rPr>
                <a:t>고유주소</a:t>
              </a:r>
              <a:endParaRPr lang="en-US" altLang="ko-KR" sz="1300" b="1" dirty="0">
                <a:solidFill>
                  <a:srgbClr val="00206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3C1D3D9-2AB8-7B58-038D-0C8D3BB56832}"/>
              </a:ext>
            </a:extLst>
          </p:cNvPr>
          <p:cNvSpPr/>
          <p:nvPr/>
        </p:nvSpPr>
        <p:spPr>
          <a:xfrm>
            <a:off x="201410" y="1138517"/>
            <a:ext cx="972967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9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>
            <a:extLst>
              <a:ext uri="{FF2B5EF4-FFF2-40B4-BE49-F238E27FC236}">
                <a16:creationId xmlns:a16="http://schemas.microsoft.com/office/drawing/2014/main" id="{A3E17F37-2D97-634E-6222-7E2E2B614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5169"/>
            <a:ext cx="9144000" cy="4576761"/>
          </a:xfr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D6306CEA-AF6B-88AC-6BD4-C5AA5F8E2756}"/>
              </a:ext>
            </a:extLst>
          </p:cNvPr>
          <p:cNvSpPr txBox="1">
            <a:spLocks/>
          </p:cNvSpPr>
          <p:nvPr/>
        </p:nvSpPr>
        <p:spPr>
          <a:xfrm>
            <a:off x="93818" y="5478173"/>
            <a:ext cx="8691594" cy="6054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작품 등록이 완료된 화면입니다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작품 등록이 완료된 후에는 게시물을 클릭해 작품 정보를 수정할 수 있으며 해당 페이지에서 작품 삭제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추가 등록 등이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750" dirty="0">
                <a:solidFill>
                  <a:schemeClr val="tx1"/>
                </a:solidFill>
                <a:latin typeface="+mn-ea"/>
                <a:ea typeface="+mn-ea"/>
              </a:rPr>
              <a:t>가능합니다</a:t>
            </a:r>
            <a:r>
              <a:rPr lang="en-US" altLang="ko-KR" sz="175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497092F-F46A-BB1B-A6C4-374865909A8C}"/>
              </a:ext>
            </a:extLst>
          </p:cNvPr>
          <p:cNvSpPr/>
          <p:nvPr/>
        </p:nvSpPr>
        <p:spPr>
          <a:xfrm>
            <a:off x="0" y="1990164"/>
            <a:ext cx="1192306" cy="224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47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04A6F59A-7467-A1C2-C74D-E35542D82041}"/>
              </a:ext>
            </a:extLst>
          </p:cNvPr>
          <p:cNvSpPr txBox="1">
            <a:spLocks/>
          </p:cNvSpPr>
          <p:nvPr/>
        </p:nvSpPr>
        <p:spPr>
          <a:xfrm>
            <a:off x="2614670" y="2675967"/>
            <a:ext cx="3914661" cy="9323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o-KR" altLang="en-US" sz="5700" dirty="0">
                <a:latin typeface="+mj-ea"/>
              </a:rPr>
              <a:t>감사합니다</a:t>
            </a:r>
            <a:r>
              <a:rPr lang="en-US" altLang="ko-KR" sz="5700" dirty="0">
                <a:latin typeface="+mj-ea"/>
              </a:rPr>
              <a:t>.</a:t>
            </a:r>
            <a:endParaRPr lang="ko-KR" altLang="en-US" sz="5700" dirty="0">
              <a:latin typeface="+mj-ea"/>
            </a:endParaRPr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F306EEBC-0CC6-893F-F454-2003AC20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78" y="6070896"/>
            <a:ext cx="1999129" cy="6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3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TM02900720[[fn=전체]]</Template>
  <TotalTime>120</TotalTime>
  <Words>251</Words>
  <Application>Microsoft Office PowerPoint</Application>
  <PresentationFormat>화면 슬라이드 쇼(4:3)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맑은 고딕</vt:lpstr>
      <vt:lpstr>Arial</vt:lpstr>
      <vt:lpstr>Century Gothic</vt:lpstr>
      <vt:lpstr>Wingdings 3</vt:lpstr>
      <vt:lpstr>이온</vt:lpstr>
      <vt:lpstr>갤러리안단테 관리자페이지 가이드</vt:lpstr>
      <vt:lpstr>접속주소: http://www.galleryandante.co.kr/admin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갤러리안단테 관리자사이트 가이드</dc:title>
  <dc:creator>RT Design</dc:creator>
  <cp:lastModifiedBy>RT Design</cp:lastModifiedBy>
  <cp:revision>75</cp:revision>
  <dcterms:created xsi:type="dcterms:W3CDTF">2023-03-31T05:16:51Z</dcterms:created>
  <dcterms:modified xsi:type="dcterms:W3CDTF">2023-04-13T06:51:16Z</dcterms:modified>
</cp:coreProperties>
</file>